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4" r:id="rId5"/>
    <p:sldId id="265" r:id="rId6"/>
    <p:sldId id="267" r:id="rId7"/>
    <p:sldId id="269" r:id="rId8"/>
    <p:sldId id="270" r:id="rId9"/>
    <p:sldId id="268" r:id="rId10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4" y="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06.109.100.27\projects\2014\Samsung\BTL_Promotion\8.IT_School\Presentation\IT-School_vers1-1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6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3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05979"/>
            <a:ext cx="6553200" cy="6131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85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2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06.109.100.27\projects\2014\Samsung\BTL_Promotion\8.IT_School\Presentation\IT-School_vers1-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205979"/>
            <a:ext cx="6400800" cy="68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2550"/>
            <a:ext cx="8229600" cy="3242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4/30/2021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5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file/d/1RUH8HNqUsUWgHss_zx8ag_SPoVqHlLbV/view?usp=sharing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4xxx1m/EGE_hel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gma.com/file/ehTsTanIL2OgDJGGQZbdze/EGE-helper?node-id=0:1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drive.google.com/file/d/1iTL-710Tl2L84ddwF_AOXiUSXUtEK9Gu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97819"/>
            <a:ext cx="7467600" cy="1102519"/>
          </a:xfrm>
        </p:spPr>
        <p:txBody>
          <a:bodyPr/>
          <a:lstStyle/>
          <a:p>
            <a:pPr algn="l"/>
            <a:r>
              <a:rPr lang="ru-RU" dirty="0" smtClean="0"/>
              <a:t>Индивидуальный проект </a:t>
            </a:r>
            <a:br>
              <a:rPr lang="ru-RU" dirty="0" smtClean="0"/>
            </a:br>
            <a:r>
              <a:rPr lang="ru-RU" dirty="0" smtClean="0">
                <a:solidFill>
                  <a:srgbClr val="FFFF00"/>
                </a:solidFill>
              </a:rPr>
              <a:t>ЕГЭ </a:t>
            </a:r>
            <a:r>
              <a:rPr lang="en-US" dirty="0" smtClean="0">
                <a:solidFill>
                  <a:srgbClr val="FFFF00"/>
                </a:solidFill>
              </a:rPr>
              <a:t>helper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ubtitle 4"/>
          <p:cNvSpPr txBox="1">
            <a:spLocks noGrp="1"/>
          </p:cNvSpPr>
          <p:nvPr>
            <p:ph type="subTitle" idx="1"/>
          </p:nvPr>
        </p:nvSpPr>
        <p:spPr>
          <a:xfrm>
            <a:off x="990600" y="3028950"/>
            <a:ext cx="182880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Город:</a:t>
            </a:r>
          </a:p>
          <a:p>
            <a:pPr algn="r"/>
            <a:r>
              <a:rPr lang="ru-RU" sz="1600" dirty="0" smtClean="0"/>
              <a:t>Площадка: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Учащийся:</a:t>
            </a:r>
          </a:p>
          <a:p>
            <a:pPr algn="r"/>
            <a:r>
              <a:rPr lang="ru-RU" sz="1600" dirty="0" smtClean="0"/>
              <a:t>Преподаватель: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Год: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895600" y="3028950"/>
            <a:ext cx="3429000" cy="152041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Ижевск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IT-Cube </a:t>
            </a:r>
            <a:r>
              <a:rPr lang="ru-RU" sz="1600" dirty="0" smtClean="0">
                <a:solidFill>
                  <a:schemeClr val="bg1"/>
                </a:solidFill>
              </a:rPr>
              <a:t>города Ижевск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Иванов Максим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Панкратов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Д. А.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2020-2021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2200" y="57150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Цель и 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Главное, что волнует учеников 10-11 класса – Единый государственный экзамен. От его сдачи зависит дальнейшее поступление в ВУЗ.</a:t>
            </a:r>
          </a:p>
          <a:p>
            <a:pPr marL="0" indent="0">
              <a:buNone/>
            </a:pPr>
            <a:r>
              <a:rPr lang="ru-RU" sz="2400" dirty="0" smtClean="0"/>
              <a:t>Цель моего проекта – создать удобное мобильное приложение для подготовки к тестам ЕГЭ.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8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29779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" y="1657350"/>
            <a:ext cx="2895600" cy="219280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Решение тестов ЕГЭ</a:t>
            </a:r>
          </a:p>
          <a:p>
            <a:r>
              <a:rPr lang="ru-RU" sz="2400" dirty="0"/>
              <a:t>Отработка конкретных задач </a:t>
            </a:r>
            <a:r>
              <a:rPr lang="ru-RU" sz="2400" dirty="0" smtClean="0"/>
              <a:t>ЕГЭ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4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8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72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 dirty="0"/>
              <a:t>Возможности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" y="2114550"/>
            <a:ext cx="3429000" cy="102421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Изучение теории</a:t>
            </a:r>
          </a:p>
          <a:p>
            <a:r>
              <a:rPr lang="ru-RU" sz="2400" dirty="0" smtClean="0"/>
              <a:t>Просмотр статистики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47750"/>
            <a:ext cx="1892850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047750"/>
            <a:ext cx="1892851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9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33550"/>
            <a:ext cx="3048000" cy="1981200"/>
          </a:xfrm>
        </p:spPr>
        <p:txBody>
          <a:bodyPr/>
          <a:lstStyle/>
          <a:p>
            <a:r>
              <a:rPr lang="ru-RU" sz="2800" dirty="0" smtClean="0"/>
              <a:t>Отработка заданий, которые пока не получаются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047750"/>
            <a:ext cx="1840832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0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200" y="1352550"/>
            <a:ext cx="3124200" cy="19812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Видео, демонстрирующее работу приложения</a:t>
            </a:r>
            <a:endParaRPr lang="ru-RU" sz="2800" dirty="0"/>
          </a:p>
        </p:txBody>
      </p:sp>
      <p:pic>
        <p:nvPicPr>
          <p:cNvPr id="4" name="e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8825" r="38757"/>
          <a:stretch/>
        </p:blipFill>
        <p:spPr>
          <a:xfrm>
            <a:off x="3352800" y="39461"/>
            <a:ext cx="2419200" cy="510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9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Диаграмма классов</a:t>
            </a:r>
            <a:endParaRPr lang="ru-RU" dirty="0"/>
          </a:p>
        </p:txBody>
      </p:sp>
      <p:pic>
        <p:nvPicPr>
          <p:cNvPr id="24" name="Рисунок 2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8" y="1047750"/>
            <a:ext cx="6244683" cy="342900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673329" y="4440913"/>
            <a:ext cx="578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hlinkClick r:id="rId2"/>
              </a:rPr>
              <a:t>Нажмите на картинку, чтобы увидеть полную диаграмму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5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09800" y="57150"/>
            <a:ext cx="6553200" cy="689371"/>
          </a:xfrm>
        </p:spPr>
        <p:txBody>
          <a:bodyPr/>
          <a:lstStyle/>
          <a:p>
            <a:r>
              <a:rPr lang="ru-RU" dirty="0" smtClean="0"/>
              <a:t>Использованные технологии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SQLite</a:t>
            </a:r>
          </a:p>
          <a:p>
            <a:r>
              <a:rPr lang="en-US" dirty="0" smtClean="0"/>
              <a:t>Shared Preferences</a:t>
            </a:r>
          </a:p>
          <a:p>
            <a:r>
              <a:rPr lang="en-US" dirty="0" err="1" smtClean="0"/>
              <a:t>Github</a:t>
            </a:r>
            <a:r>
              <a:rPr lang="en-US" dirty="0" smtClean="0"/>
              <a:t> Pages</a:t>
            </a:r>
          </a:p>
          <a:p>
            <a:r>
              <a:rPr lang="en-US" dirty="0"/>
              <a:t> 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27091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логотип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1455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des Security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876425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Figma-1-logo.png — Википедия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176742"/>
            <a:ext cx="1866153" cy="13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5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254</TotalTime>
  <Words>110</Words>
  <Application>Microsoft Office PowerPoint</Application>
  <PresentationFormat>Экран (16:9)</PresentationFormat>
  <Paragraphs>31</Paragraphs>
  <Slides>9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9</vt:i4>
      </vt:variant>
    </vt:vector>
  </HeadingPairs>
  <TitlesOfParts>
    <vt:vector size="12" baseType="lpstr">
      <vt:lpstr>Arial</vt:lpstr>
      <vt:lpstr>Calibri</vt:lpstr>
      <vt:lpstr>Office Theme</vt:lpstr>
      <vt:lpstr>Индивидуальный проект  ЕГЭ helper</vt:lpstr>
      <vt:lpstr>Цель и актуальность</vt:lpstr>
      <vt:lpstr>Возможности приложения</vt:lpstr>
      <vt:lpstr>Возможности приложения</vt:lpstr>
      <vt:lpstr>Возможности приложения</vt:lpstr>
      <vt:lpstr>Презентация PowerPoint</vt:lpstr>
      <vt:lpstr>Диаграмма классов</vt:lpstr>
      <vt:lpstr>Использованные технологии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Максим Иванов</dc:creator>
  <cp:lastModifiedBy>Максим Иванов</cp:lastModifiedBy>
  <cp:revision>32</cp:revision>
  <dcterms:created xsi:type="dcterms:W3CDTF">2014-12-09T14:15:18Z</dcterms:created>
  <dcterms:modified xsi:type="dcterms:W3CDTF">2021-04-30T14:08:20Z</dcterms:modified>
</cp:coreProperties>
</file>